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6" r:id="rId8"/>
    <p:sldId id="269" r:id="rId9"/>
    <p:sldId id="267" r:id="rId10"/>
    <p:sldId id="263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CDF0-95F3-46CF-83B4-B343F7204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147D7-DA2A-4669-832E-2FFD59A09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1373-AAE0-4B1E-97A8-4D7E3B997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4657A-F02D-4002-904E-50D75630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473E-5534-4647-985B-860FE0D9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6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667F-EC1C-4AE2-9A96-D91EB084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B9932-48CF-44AB-9305-8CC8E7E5C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96EF-519E-4745-B33A-5D38D82E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D732C-C346-49FF-B9C4-E48B8B11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E8441-38DE-4E64-B3A6-4C7D80D1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7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3E16F-A4A8-4868-BC19-AE436FAE1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B0126-11C1-430E-8E87-4F07C2D4D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55440-EEA8-4226-80D9-51C46F8B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CB59B-6E84-408E-9833-16220DC7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AD355-C990-4741-B90B-D84C34FA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A1E0-5500-45E7-BE55-C2C23582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F189F-472D-4234-A177-E19D5594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7F627-155D-4F80-A1DC-F8C5C36F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8BC6A-5D2D-4E26-811E-E13A0867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CE217-E94F-42E1-8C49-BD756447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7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625D-FE19-4AE5-A578-E5C6D2C99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261A7-073D-4877-ABC9-5E5E7EF00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ABC06-ECA7-4575-B3FB-E92411D7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FA6B6-0AF6-4DE1-83E0-3D5599CD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CC707-F370-4440-B37A-6FCF1962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77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9683-24AA-4432-86A6-D64AA838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139D-2860-4651-A692-706E7E6DC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57FF3-3550-41B2-A5DB-5F0744AFF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8C5D5-CD6A-4749-B83E-2C2081D3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F6DBB-8451-4411-8A31-44EA5665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6CB4D-31E9-4872-BA31-63079574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1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0DD0-D9B8-4919-8FAF-6309D35D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BAFCB-267F-47D8-8A0E-6D21D15C9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3F29-885E-4F86-A327-8ED30121C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5D115-F6C9-47AE-99A1-6F6344C42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1C0FA-E9C0-4C6C-B955-D1E9F867B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833E5E-F050-450F-BF7B-6EF45337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4D93B-90CB-4B05-8681-7913ADFA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789F6-87C4-460B-93B3-45F01033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9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4B83-D9D4-404C-B6F7-EEE5697F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0F6D3E-AF3E-4E00-80A8-975C8274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984C6-C64A-4B51-B1E6-42DD847E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927BB-E2BC-4C55-A13D-782BC238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1D489-23BC-462E-9BF1-284C204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A23800-A490-4933-A5BA-68631B09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20D41-E6E5-4F24-9134-EEDC0479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5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7AEF-740C-4EC4-8184-AC568C2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55060-53F0-4A6A-B816-896894C0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093EA-4385-4758-9BE2-05D443D58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D099E-E9F3-4505-AF79-90194572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10294-A4B2-43B4-A889-FBEA2A17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F9A9D-10EF-42A8-857E-EAFB363E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9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C7E9-775C-4B77-8689-03DE8727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264CE-C259-44BD-8B22-FF7DA1C2A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E9CD1-44FF-4D07-ACB1-BD590C93C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DF064-D034-481F-9510-BA35A710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C847E-DE97-4D24-BA5A-5609CF59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6636A-2858-4275-B278-313884F8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5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71138-7440-4FCA-8BDF-A4C4E6B8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0CBB1-2653-496D-92B2-F6CA416CD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BAFE-8D8A-4B23-94CF-4CD94A561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88858-8BD2-4A2D-84F1-04A6713B352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E53AE-F220-4732-8020-06683D181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E3322-F376-4A88-ADC8-213615E81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C37B7-1F0C-4193-80FD-59B327F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48C0-592C-43D0-90D1-B94E6631A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Shallow Water Equations with Pseudo Spectral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466AD-BB1F-4BA9-84CC-1B6FA2910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Lawrence</a:t>
            </a:r>
          </a:p>
          <a:p>
            <a:r>
              <a:rPr lang="en-US" dirty="0"/>
              <a:t>27 February 2019</a:t>
            </a:r>
          </a:p>
        </p:txBody>
      </p:sp>
    </p:spTree>
    <p:extLst>
      <p:ext uri="{BB962C8B-B14F-4D97-AF65-F5344CB8AC3E}">
        <p14:creationId xmlns:p14="http://schemas.microsoft.com/office/powerpoint/2010/main" val="124026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9588-66F7-4699-B23B-C9B8AB30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3BE21-A86B-4EB1-9ED2-B41EE5D2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89384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A2D9-8560-4764-A07F-04F38111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26553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High Order Spectral Method (Third order)</a:t>
            </a:r>
          </a:p>
        </p:txBody>
      </p:sp>
    </p:spTree>
    <p:extLst>
      <p:ext uri="{BB962C8B-B14F-4D97-AF65-F5344CB8AC3E}">
        <p14:creationId xmlns:p14="http://schemas.microsoft.com/office/powerpoint/2010/main" val="308566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CFEC9-11EC-44FD-A9C8-08C47881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0FADD-5654-49DE-BAB2-AB6659B4B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349841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AB4D-737B-4771-9A04-4451122D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Water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2739FC-E7BC-493A-B8F4-C680C3FAEF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Fourier space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2739FC-E7BC-493A-B8F4-C680C3FAEF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9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B672-2279-4B56-9045-F86D0CA7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Spectral Method in NSWE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89DF3-238E-4179-A96B-74EB5BAB8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401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89DF3-238E-4179-A96B-74EB5BAB8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4014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89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4CBC-B741-4448-A682-44AD7ED12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with initial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AAD9-FFC9-4C8C-8E57-8FC243D9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5813"/>
            <a:ext cx="3582798" cy="32911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Depth = 1</a:t>
            </a:r>
          </a:p>
          <a:p>
            <a:pPr marL="0" indent="0">
              <a:buNone/>
            </a:pPr>
            <a:r>
              <a:rPr lang="en-US" dirty="0"/>
              <a:t>Gaussian profile with amplitude 0.4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CA886-0506-4F5A-9B21-3FBBDBB1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444" y="1833338"/>
            <a:ext cx="6999913" cy="475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A2D9-8560-4764-A07F-04F38111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26553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LSWE</a:t>
            </a:r>
          </a:p>
        </p:txBody>
      </p:sp>
    </p:spTree>
    <p:extLst>
      <p:ext uri="{BB962C8B-B14F-4D97-AF65-F5344CB8AC3E}">
        <p14:creationId xmlns:p14="http://schemas.microsoft.com/office/powerpoint/2010/main" val="2703440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55CE-76AE-4F21-AAD7-40F0CC7D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2B681-9FC7-412F-97A1-A527C7471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12613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A2D9-8560-4764-A07F-04F38111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26553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NSWE</a:t>
            </a:r>
          </a:p>
        </p:txBody>
      </p:sp>
    </p:spTree>
    <p:extLst>
      <p:ext uri="{BB962C8B-B14F-4D97-AF65-F5344CB8AC3E}">
        <p14:creationId xmlns:p14="http://schemas.microsoft.com/office/powerpoint/2010/main" val="194219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6F4A-6475-41F3-9196-FFB9068B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950D3-4A87-4B75-95CF-E6F24725D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88362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A2D9-8560-4764-A07F-04F38111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26553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Linear Wave Theory (Airy)</a:t>
            </a:r>
          </a:p>
        </p:txBody>
      </p:sp>
    </p:spTree>
    <p:extLst>
      <p:ext uri="{BB962C8B-B14F-4D97-AF65-F5344CB8AC3E}">
        <p14:creationId xmlns:p14="http://schemas.microsoft.com/office/powerpoint/2010/main" val="250082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113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Shallow Water Equations with Pseudo Spectral Method</vt:lpstr>
      <vt:lpstr>Shallow Water Equations</vt:lpstr>
      <vt:lpstr>Pseudo Spectral Method in NSWE</vt:lpstr>
      <vt:lpstr>Simulation with initial condition</vt:lpstr>
      <vt:lpstr>LSWE</vt:lpstr>
      <vt:lpstr>PowerPoint Presentation</vt:lpstr>
      <vt:lpstr>NSWE</vt:lpstr>
      <vt:lpstr>PowerPoint Presentation</vt:lpstr>
      <vt:lpstr>Linear Wave Theory (Airy)</vt:lpstr>
      <vt:lpstr>PowerPoint Presentation</vt:lpstr>
      <vt:lpstr>High Order Spectral Method (Third order)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Lawrence</dc:creator>
  <cp:lastModifiedBy>Christopher Lawrence</cp:lastModifiedBy>
  <cp:revision>4</cp:revision>
  <dcterms:created xsi:type="dcterms:W3CDTF">2019-02-26T11:49:46Z</dcterms:created>
  <dcterms:modified xsi:type="dcterms:W3CDTF">2019-02-26T12:22:11Z</dcterms:modified>
</cp:coreProperties>
</file>